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1E86-9545-4EAC-B7F5-DECCF0AFF02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5780-D340-41E1-A508-FFE92FBE8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86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1E86-9545-4EAC-B7F5-DECCF0AFF02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5780-D340-41E1-A508-FFE92FBE8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04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1E86-9545-4EAC-B7F5-DECCF0AFF02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5780-D340-41E1-A508-FFE92FBE8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20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1E86-9545-4EAC-B7F5-DECCF0AFF02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5780-D340-41E1-A508-FFE92FBE8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618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1E86-9545-4EAC-B7F5-DECCF0AFF02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5780-D340-41E1-A508-FFE92FBE8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468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1E86-9545-4EAC-B7F5-DECCF0AFF02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5780-D340-41E1-A508-FFE92FBE8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2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1E86-9545-4EAC-B7F5-DECCF0AFF02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5780-D340-41E1-A508-FFE92FBE8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18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1E86-9545-4EAC-B7F5-DECCF0AFF02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5780-D340-41E1-A508-FFE92FBE8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151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1E86-9545-4EAC-B7F5-DECCF0AFF02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5780-D340-41E1-A508-FFE92FBE8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297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1E86-9545-4EAC-B7F5-DECCF0AFF02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5780-D340-41E1-A508-FFE92FBE8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346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1E86-9545-4EAC-B7F5-DECCF0AFF02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5780-D340-41E1-A508-FFE92FBE8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47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D1E86-9545-4EAC-B7F5-DECCF0AFF024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75780-D340-41E1-A508-FFE92FBE8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36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15065" t="15385" r="15058" b="5641"/>
          <a:stretch/>
        </p:blipFill>
        <p:spPr bwMode="auto">
          <a:xfrm>
            <a:off x="107504" y="188640"/>
            <a:ext cx="8928298" cy="64828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966661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2022-02-12T12:44:45Z</dcterms:created>
  <dcterms:modified xsi:type="dcterms:W3CDTF">2022-02-12T12:47:10Z</dcterms:modified>
</cp:coreProperties>
</file>